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5" r:id="rId7"/>
    <p:sldId id="263" r:id="rId8"/>
    <p:sldId id="266" r:id="rId9"/>
    <p:sldId id="264" r:id="rId10"/>
    <p:sldId id="260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8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4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3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0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3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4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1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8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4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1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856B-C2C2-43DA-93DB-42ADF13DE1DF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BE2B-9988-4CEB-A02E-DD639BCD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scforkids" TargetMode="External"/><Relationship Id="rId2" Type="http://schemas.openxmlformats.org/officeDocument/2006/relationships/hyperlink" Target="http://www.portsmouthsoccerclub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hyperlink" Target="https://twitter.com/portsmouthsoccr" TargetMode="External"/><Relationship Id="rId4" Type="http://schemas.openxmlformats.org/officeDocument/2006/relationships/hyperlink" Target="https://www.instagram.com/portsmouthsoccerclubv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28702"/>
            <a:ext cx="12191999" cy="2387600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Portsmouth Soccer Club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16302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Spring 2019 Soccer Season</a:t>
            </a:r>
          </a:p>
          <a:p>
            <a:endParaRPr lang="en-US" sz="4800" dirty="0">
              <a:latin typeface="Arial Black" panose="020B0A04020102020204" pitchFamily="34" charset="0"/>
            </a:endParaRPr>
          </a:p>
          <a:p>
            <a:r>
              <a:rPr lang="en-US" sz="4800" dirty="0">
                <a:latin typeface="Arial Black" panose="020B0A04020102020204" pitchFamily="34" charset="0"/>
              </a:rPr>
              <a:t>www.portsmouthsoccerclub.org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813" y="-961027"/>
            <a:ext cx="3574373" cy="504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27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29" y="116114"/>
            <a:ext cx="1171302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Volunteering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>
                <a:latin typeface="Arial Black" panose="020B0A04020102020204" pitchFamily="34" charset="0"/>
              </a:rPr>
              <a:t>Team Level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Coach	       			Assistant Coach	                 Team Manager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endParaRPr lang="en-US" sz="1000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>
                <a:latin typeface="Arial Black" panose="020B0A04020102020204" pitchFamily="34" charset="0"/>
              </a:rPr>
              <a:t>Club Level</a:t>
            </a: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Board Of Directors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Jr. Academy Director			               Recreation Teams Director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Concessions Coordinator		                        Facilities Coordinator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Facilitator Coordinator   			Risk Management Coordinator</a:t>
            </a:r>
          </a:p>
          <a:p>
            <a:r>
              <a:rPr lang="en-US" sz="2400" dirty="0" err="1">
                <a:latin typeface="Arial Black" panose="020B0A04020102020204" pitchFamily="34" charset="0"/>
              </a:rPr>
              <a:t>TOPSoccer</a:t>
            </a:r>
            <a:r>
              <a:rPr lang="en-US" sz="2400" dirty="0">
                <a:latin typeface="Arial Black" panose="020B0A04020102020204" pitchFamily="34" charset="0"/>
              </a:rPr>
              <a:t> Coordinator		                 Marketing/PR Coordinator</a:t>
            </a:r>
          </a:p>
          <a:p>
            <a:pPr algn="ctr"/>
            <a:endParaRPr lang="en-US" sz="1000" dirty="0">
              <a:latin typeface="Arial Black" panose="020B0A04020102020204" pitchFamily="34" charset="0"/>
            </a:endParaRPr>
          </a:p>
          <a:p>
            <a:pPr algn="ctr"/>
            <a:endParaRPr lang="en-US" sz="1000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>
                <a:latin typeface="Arial Black" panose="020B0A04020102020204" pitchFamily="34" charset="0"/>
              </a:rPr>
              <a:t>Non Board Volunteer Committee Positions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Facilities				Concessions                            Fundraising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Uniform and Equipment		                   Registration Information</a:t>
            </a:r>
          </a:p>
          <a:p>
            <a:pPr algn="ctr"/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-362064" y="975797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6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24" y="1855269"/>
            <a:ext cx="5142951" cy="21714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79" y="661848"/>
            <a:ext cx="1890031" cy="17162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839" y="540819"/>
            <a:ext cx="2857500" cy="1314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892" y="4951274"/>
            <a:ext cx="1273336" cy="17162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144" y="4790663"/>
            <a:ext cx="1959195" cy="169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3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1982"/>
            <a:ext cx="1219199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Board of Directors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  <a:r>
              <a:rPr lang="en-US" sz="2000" dirty="0">
                <a:latin typeface="Arial Black" panose="020B0A04020102020204" pitchFamily="34" charset="0"/>
              </a:rPr>
              <a:t>Charline Henry 				Commissioner/Advance Director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Wendy Hara 					Treasurer/Concessions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                       				Secretary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                      				Registrar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Vacant					Jr. Academy Teams Director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Vacant					Recreation Teams Director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Charline Henry				Select Teams Director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                       				Adult League Director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                       				Ways and Means (Fundraising) Director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                      				Equipment Director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                       				Team Manager Coordinator / PR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           					Coaches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Vacant					Facilities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Vacant					Concessions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Vacant					Risk Management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Vacant					</a:t>
            </a:r>
            <a:r>
              <a:rPr lang="en-US" sz="2000" dirty="0" err="1">
                <a:latin typeface="Arial Black" panose="020B0A04020102020204" pitchFamily="34" charset="0"/>
              </a:rPr>
              <a:t>TOPSoccer</a:t>
            </a:r>
            <a:r>
              <a:rPr lang="en-US" sz="2000" dirty="0">
                <a:latin typeface="Arial Black" panose="020B0A04020102020204" pitchFamily="34" charset="0"/>
              </a:rPr>
              <a:t>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Vacant					Facilitator Coordinator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	Vacant					Marketing / PR Coordinator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9720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11016343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Important Information Distribution</a:t>
            </a:r>
          </a:p>
          <a:p>
            <a:pPr algn="ctr"/>
            <a:endParaRPr lang="en-US" sz="1000" b="1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Dicks Game Changer Team Manager App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Website</a:t>
            </a:r>
          </a:p>
          <a:p>
            <a:pPr algn="ctr"/>
            <a:r>
              <a:rPr lang="en-US" sz="2800" dirty="0">
                <a:latin typeface="Arial Black" panose="020B0A04020102020204" pitchFamily="34" charset="0"/>
                <a:hlinkClick r:id="rId2"/>
              </a:rPr>
              <a:t>www.portsmouthsoccerclub.org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Facebook</a:t>
            </a:r>
            <a:r>
              <a:rPr lang="en-US" sz="2800" dirty="0">
                <a:latin typeface="Arial Black" panose="020B0A04020102020204" pitchFamily="34" charset="0"/>
              </a:rPr>
              <a:t>  </a:t>
            </a:r>
          </a:p>
          <a:p>
            <a:pPr algn="ctr"/>
            <a:r>
              <a:rPr lang="en-US" sz="2800" dirty="0">
                <a:latin typeface="Arial Black" panose="020B0A04020102020204" pitchFamily="34" charset="0"/>
                <a:hlinkClick r:id="rId3"/>
              </a:rPr>
              <a:t>www.facebook.com/pscforkids</a:t>
            </a:r>
            <a:endParaRPr lang="en-US" sz="2800" dirty="0">
              <a:latin typeface="Arial Black" panose="020B0A04020102020204" pitchFamily="34" charset="0"/>
            </a:endParaRP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Instagram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2800" dirty="0">
                <a:latin typeface="Arial Black" panose="020B0A04020102020204" pitchFamily="34" charset="0"/>
                <a:hlinkClick r:id="rId4"/>
              </a:rPr>
              <a:t>https://www.instagram.com/portsmouthsoccerclubva/</a:t>
            </a:r>
            <a:endParaRPr lang="en-US" sz="2800" dirty="0">
              <a:latin typeface="Arial Black" panose="020B0A04020102020204" pitchFamily="34" charset="0"/>
            </a:endParaRP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Twitter</a:t>
            </a:r>
          </a:p>
          <a:p>
            <a:pPr algn="ctr"/>
            <a:r>
              <a:rPr lang="en-US" sz="2800" dirty="0">
                <a:latin typeface="Arial Black" panose="020B0A04020102020204" pitchFamily="34" charset="0"/>
                <a:hlinkClick r:id="rId5"/>
              </a:rPr>
              <a:t>https://twitter.com/portsmouthsoccr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695" y="1234706"/>
            <a:ext cx="1160151" cy="116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3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8971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</a:rPr>
              <a:t>Important Dates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First Practice 			  				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Recreation Teams First Games 				         Saturday Sept. 9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Picture Day 							     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No Games 								         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Final Games							         Saturday Nov.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6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3410"/>
            <a:ext cx="1219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>
              <a:latin typeface="Bodoni MT Black" panose="02070A03080606020203" pitchFamily="18" charset="0"/>
            </a:endParaRP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Sideline behavior</a:t>
            </a:r>
          </a:p>
          <a:p>
            <a:pPr algn="ctr"/>
            <a:endParaRPr lang="en-US" sz="1000" b="1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Players play, coaches coach and officials officiate.  Spectators 	cheer.</a:t>
            </a:r>
          </a:p>
          <a:p>
            <a:r>
              <a:rPr lang="en-US" sz="1000" dirty="0">
                <a:latin typeface="Arial Black" panose="020B0A04020102020204" pitchFamily="34" charset="0"/>
              </a:rPr>
              <a:t>	</a:t>
            </a:r>
          </a:p>
          <a:p>
            <a:r>
              <a:rPr lang="en-US" sz="1000" dirty="0">
                <a:latin typeface="Arial Black" panose="020B0A04020102020204" pitchFamily="34" charset="0"/>
              </a:rPr>
              <a:t>	</a:t>
            </a:r>
            <a:r>
              <a:rPr lang="en-US" sz="2400" dirty="0">
                <a:latin typeface="Arial Black" panose="020B0A04020102020204" pitchFamily="34" charset="0"/>
              </a:rPr>
              <a:t>It is about making sure that the kids have fun, no 	scholarships or professional contracts will be awarded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Support and Cheer for all players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Refrain from speaking badly about opponents, coaches and other 	players to your player or other parents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Respect for all players, coaches, officials, other spectators and 	club staff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Spectators not allowed on player/coaches sideline	</a:t>
            </a:r>
          </a:p>
          <a:p>
            <a:endParaRPr lang="en-US" sz="10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	Cannot stand at the end of the field or behind the goals</a:t>
            </a:r>
          </a:p>
        </p:txBody>
      </p:sp>
    </p:spTree>
    <p:extLst>
      <p:ext uri="{BB962C8B-B14F-4D97-AF65-F5344CB8AC3E}">
        <p14:creationId xmlns:p14="http://schemas.microsoft.com/office/powerpoint/2010/main" val="12245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5143"/>
            <a:ext cx="12192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Season Requirements</a:t>
            </a:r>
          </a:p>
          <a:p>
            <a:pPr algn="ctr"/>
            <a:endParaRPr lang="en-US" sz="10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Shin Guards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Socks long enough to cover shin guards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Water Bottle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Sweatpants and sweatshirt for cool nights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Good Behavior, Good Attitude and willing to learn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Help for Coach– Assistant Coach--Team Manager</a:t>
            </a:r>
          </a:p>
          <a:p>
            <a:pPr algn="ctr"/>
            <a:endParaRPr lang="en-US" sz="24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b="1" u="sng" dirty="0">
                <a:latin typeface="Arial Black" panose="020B0A04020102020204" pitchFamily="34" charset="0"/>
              </a:rPr>
              <a:t>U4, U6 and U9 Jr. Academy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Size 3 ball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Cleats or shoes with good grip</a:t>
            </a:r>
          </a:p>
          <a:p>
            <a:pPr algn="ctr"/>
            <a:endParaRPr lang="en-US" sz="2400" b="1" dirty="0">
              <a:latin typeface="Arial Black" panose="020B0A04020102020204" pitchFamily="34" charset="0"/>
            </a:endParaRP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513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4171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Bodoni MT Black" panose="02070A03080606020203" pitchFamily="18" charset="0"/>
            </a:endParaRPr>
          </a:p>
          <a:p>
            <a:pPr algn="ctr"/>
            <a:endParaRPr lang="en-US" sz="3600" dirty="0">
              <a:latin typeface="Bodoni MT Black" panose="02070A03080606020203" pitchFamily="18" charset="0"/>
            </a:endParaRPr>
          </a:p>
          <a:p>
            <a:pPr algn="ctr"/>
            <a:r>
              <a:rPr lang="en-US" sz="3600" dirty="0">
                <a:latin typeface="Arial Black" panose="020B0A04020102020204" pitchFamily="34" charset="0"/>
              </a:rPr>
              <a:t>Focus on Training and Development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Format for U4, U6 and U9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	Focus on Player Development and less on Winning Games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	Winning is good but is a by product of good play	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	Dribbling, Passing, Receiving and Shooting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	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endParaRPr lang="en-US" sz="2800" dirty="0">
              <a:latin typeface="Bodoni MT Black" panose="02070A030806060202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2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006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your registration fees cover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Club Association Fees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League Participation Fees	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TASL	VSLI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Player Insurance	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VYSA		US Club		Metro DC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Referees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Uniforms	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Recreation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Background Checks	</a:t>
            </a:r>
            <a:r>
              <a:rPr lang="en-US" sz="9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Coaches Gear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Equipment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Balls	Cones	Vests	First Aid Kits	Whistles	Pump	Bags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Coaching Education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 Equipment Purchases &amp; Maintenance		</a:t>
            </a: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Mowers		Misc. Field Equipment	  Equipment Repairs   Fuel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Maintenance	Goals &amp; Nets	Dirt &amp; Grass Seed	Hoses and Sprinklers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Supplies &amp; Equipment		Mailing Supplies	Concession Equipment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Hardship Scholarships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Corporation Fees	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Corporation Commission		Insurance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Services		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Attorney		Accountant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	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Domain		Hosting	Services</a:t>
            </a: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9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 		</a:t>
            </a:r>
            <a:r>
              <a:rPr lang="en-US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		Registration Signs</a:t>
            </a:r>
            <a:endParaRPr lang="en-US" sz="1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4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176" y="0"/>
            <a:ext cx="12133943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Volunteering</a:t>
            </a:r>
          </a:p>
          <a:p>
            <a:pPr algn="ctr"/>
            <a:endParaRPr lang="en-US" sz="1000" b="1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>
                <a:latin typeface="Arial Black" panose="020B0A04020102020204" pitchFamily="34" charset="0"/>
              </a:rPr>
              <a:t>Better Organization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Better dissemination of information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Better run programs / teams</a:t>
            </a:r>
          </a:p>
          <a:p>
            <a:pPr algn="ctr"/>
            <a:endParaRPr lang="en-US" sz="1200" b="1" u="sng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>
                <a:latin typeface="Arial Black" panose="020B0A04020102020204" pitchFamily="34" charset="0"/>
              </a:rPr>
              <a:t>More Programs / Events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Player Development Academy</a:t>
            </a:r>
          </a:p>
          <a:p>
            <a:pPr algn="ctr"/>
            <a:r>
              <a:rPr lang="en-US" sz="2400" b="1" dirty="0" err="1">
                <a:latin typeface="Arial Black" panose="020B0A04020102020204" pitchFamily="34" charset="0"/>
              </a:rPr>
              <a:t>TOPSoccer</a:t>
            </a:r>
            <a:endParaRPr lang="en-US" sz="24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Tournaments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Indoor</a:t>
            </a:r>
          </a:p>
          <a:p>
            <a:pPr algn="ctr"/>
            <a:endParaRPr lang="en-US" sz="1000" b="1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>
                <a:latin typeface="Arial Black" panose="020B0A04020102020204" pitchFamily="34" charset="0"/>
              </a:rPr>
              <a:t>Community Involvement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Trunk Or Treat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Easter Eggstravaganza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School / Holiday Events</a:t>
            </a:r>
          </a:p>
          <a:p>
            <a:pPr algn="ctr"/>
            <a:endParaRPr lang="en-US" sz="1000" b="1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u="sng" dirty="0">
                <a:latin typeface="Arial Black" panose="020B0A04020102020204" pitchFamily="34" charset="0"/>
              </a:rPr>
              <a:t>Mentoring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Positive Role Models</a:t>
            </a:r>
          </a:p>
          <a:p>
            <a:pPr algn="ctr"/>
            <a:endParaRPr lang="en-US" sz="2400" b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1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755</Words>
  <Application>Microsoft Office PowerPoint</Application>
  <PresentationFormat>Widescreen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Bodoni MT Black</vt:lpstr>
      <vt:lpstr>Calibri</vt:lpstr>
      <vt:lpstr>Calibri Light</vt:lpstr>
      <vt:lpstr>Office Theme</vt:lpstr>
      <vt:lpstr>Portsmouth Soccer Club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Portsmouth Soccer Club</dc:title>
  <dc:creator>Jimmy Holland</dc:creator>
  <cp:lastModifiedBy>Charline Henry</cp:lastModifiedBy>
  <cp:revision>48</cp:revision>
  <dcterms:created xsi:type="dcterms:W3CDTF">2018-08-20T21:31:05Z</dcterms:created>
  <dcterms:modified xsi:type="dcterms:W3CDTF">2023-07-11T00:25:00Z</dcterms:modified>
</cp:coreProperties>
</file>